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5" r:id="rId3"/>
    <p:sldId id="261" r:id="rId4"/>
    <p:sldId id="262" r:id="rId5"/>
    <p:sldId id="263" r:id="rId6"/>
    <p:sldId id="264" r:id="rId7"/>
    <p:sldId id="257" r:id="rId8"/>
    <p:sldId id="258" r:id="rId9"/>
    <p:sldId id="259" r:id="rId10"/>
    <p:sldId id="260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427D2-58DC-4378-828B-9D9006E3C250}" v="122" dt="2019-12-24T03:31:00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913" autoAdjust="0"/>
    <p:restoredTop sz="94660"/>
  </p:normalViewPr>
  <p:slideViewPr>
    <p:cSldViewPr snapToGrid="0">
      <p:cViewPr>
        <p:scale>
          <a:sx n="60" d="100"/>
          <a:sy n="60" d="100"/>
        </p:scale>
        <p:origin x="5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7" d="100"/>
          <a:sy n="37" d="100"/>
        </p:scale>
        <p:origin x="19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原 友正" userId="773db4682fb361c6" providerId="LiveId" clId="{244427D2-58DC-4378-828B-9D9006E3C250}"/>
    <pc:docChg chg="undo custSel addSld delSld modSld addSection delSection">
      <pc:chgData name="藤原 友正" userId="773db4682fb361c6" providerId="LiveId" clId="{244427D2-58DC-4378-828B-9D9006E3C250}" dt="2019-12-24T03:32:35.617" v="2245" actId="20577"/>
      <pc:docMkLst>
        <pc:docMk/>
      </pc:docMkLst>
      <pc:sldChg chg="addSp delSp modSp add">
        <pc:chgData name="藤原 友正" userId="773db4682fb361c6" providerId="LiveId" clId="{244427D2-58DC-4378-828B-9D9006E3C250}" dt="2019-12-24T01:51:47.707" v="2133" actId="20577"/>
        <pc:sldMkLst>
          <pc:docMk/>
          <pc:sldMk cId="3665686598" sldId="256"/>
        </pc:sldMkLst>
        <pc:spChg chg="del">
          <ac:chgData name="藤原 友正" userId="773db4682fb361c6" providerId="LiveId" clId="{244427D2-58DC-4378-828B-9D9006E3C250}" dt="2019-12-16T06:07:16.020" v="1"/>
          <ac:spMkLst>
            <pc:docMk/>
            <pc:sldMk cId="3665686598" sldId="256"/>
            <ac:spMk id="2" creationId="{0EAACC82-4994-4BDD-9B9E-6AE976683DA1}"/>
          </ac:spMkLst>
        </pc:spChg>
        <pc:spChg chg="del">
          <ac:chgData name="藤原 友正" userId="773db4682fb361c6" providerId="LiveId" clId="{244427D2-58DC-4378-828B-9D9006E3C250}" dt="2019-12-16T06:07:16.020" v="1"/>
          <ac:spMkLst>
            <pc:docMk/>
            <pc:sldMk cId="3665686598" sldId="256"/>
            <ac:spMk id="3" creationId="{615FA585-72FA-4418-83C8-C98D15FA1456}"/>
          </ac:spMkLst>
        </pc:spChg>
        <pc:spChg chg="add mod">
          <ac:chgData name="藤原 友正" userId="773db4682fb361c6" providerId="LiveId" clId="{244427D2-58DC-4378-828B-9D9006E3C250}" dt="2019-12-23T15:08:40.606" v="716" actId="20577"/>
          <ac:spMkLst>
            <pc:docMk/>
            <pc:sldMk cId="3665686598" sldId="256"/>
            <ac:spMk id="4" creationId="{220E02F1-4D47-4FC2-9528-ECA4A5DE3BC4}"/>
          </ac:spMkLst>
        </pc:spChg>
        <pc:spChg chg="add mod">
          <ac:chgData name="藤原 友正" userId="773db4682fb361c6" providerId="LiveId" clId="{244427D2-58DC-4378-828B-9D9006E3C250}" dt="2019-12-23T15:12:29.106" v="851" actId="20577"/>
          <ac:spMkLst>
            <pc:docMk/>
            <pc:sldMk cId="3665686598" sldId="256"/>
            <ac:spMk id="5" creationId="{7E061AAD-01D9-480B-814E-A1352A559AB0}"/>
          </ac:spMkLst>
        </pc:spChg>
        <pc:spChg chg="add mod">
          <ac:chgData name="藤原 友正" userId="773db4682fb361c6" providerId="LiveId" clId="{244427D2-58DC-4378-828B-9D9006E3C250}" dt="2019-12-24T01:51:47.707" v="2133" actId="20577"/>
          <ac:spMkLst>
            <pc:docMk/>
            <pc:sldMk cId="3665686598" sldId="256"/>
            <ac:spMk id="6" creationId="{252CA8E4-10F1-4CED-BEDA-53E77CF97480}"/>
          </ac:spMkLst>
        </pc:spChg>
        <pc:spChg chg="add mod">
          <ac:chgData name="藤原 友正" userId="773db4682fb361c6" providerId="LiveId" clId="{244427D2-58DC-4378-828B-9D9006E3C250}" dt="2019-12-16T06:07:16.020" v="1"/>
          <ac:spMkLst>
            <pc:docMk/>
            <pc:sldMk cId="3665686598" sldId="256"/>
            <ac:spMk id="7" creationId="{8BB19A98-B27C-4849-80BB-8074FCDB9B54}"/>
          </ac:spMkLst>
        </pc:spChg>
      </pc:sldChg>
      <pc:sldChg chg="addSp delSp modSp add">
        <pc:chgData name="藤原 友正" userId="773db4682fb361c6" providerId="LiveId" clId="{244427D2-58DC-4378-828B-9D9006E3C250}" dt="2019-12-16T06:32:10.276" v="694" actId="113"/>
        <pc:sldMkLst>
          <pc:docMk/>
          <pc:sldMk cId="3419802538" sldId="257"/>
        </pc:sldMkLst>
        <pc:spChg chg="mod">
          <ac:chgData name="藤原 友正" userId="773db4682fb361c6" providerId="LiveId" clId="{244427D2-58DC-4378-828B-9D9006E3C250}" dt="2019-12-16T06:22:37.449" v="584" actId="20577"/>
          <ac:spMkLst>
            <pc:docMk/>
            <pc:sldMk cId="3419802538" sldId="257"/>
            <ac:spMk id="2" creationId="{E9B05455-678E-47CB-8A73-7CED2108FC8C}"/>
          </ac:spMkLst>
        </pc:spChg>
        <pc:spChg chg="add del mod">
          <ac:chgData name="藤原 友正" userId="773db4682fb361c6" providerId="LiveId" clId="{244427D2-58DC-4378-828B-9D9006E3C250}" dt="2019-12-16T06:15:19.315" v="348" actId="20577"/>
          <ac:spMkLst>
            <pc:docMk/>
            <pc:sldMk cId="3419802538" sldId="257"/>
            <ac:spMk id="3" creationId="{4E6AB7EB-24C0-41CE-BF14-F1BAE5207273}"/>
          </ac:spMkLst>
        </pc:spChg>
        <pc:spChg chg="add del mod">
          <ac:chgData name="藤原 友正" userId="773db4682fb361c6" providerId="LiveId" clId="{244427D2-58DC-4378-828B-9D9006E3C250}" dt="2019-12-16T06:08:58.435" v="157" actId="478"/>
          <ac:spMkLst>
            <pc:docMk/>
            <pc:sldMk cId="3419802538" sldId="257"/>
            <ac:spMk id="5" creationId="{A0DE4399-BA80-4AC4-A0A9-C417147C4723}"/>
          </ac:spMkLst>
        </pc:spChg>
        <pc:graphicFrameChg chg="add mod modGraphic">
          <ac:chgData name="藤原 友正" userId="773db4682fb361c6" providerId="LiveId" clId="{244427D2-58DC-4378-828B-9D9006E3C250}" dt="2019-12-16T06:32:10.276" v="694" actId="113"/>
          <ac:graphicFrameMkLst>
            <pc:docMk/>
            <pc:sldMk cId="3419802538" sldId="257"/>
            <ac:graphicFrameMk id="14" creationId="{B6678D98-92F4-44F3-BD05-67640EADA3B8}"/>
          </ac:graphicFrameMkLst>
        </pc:graphicFrameChg>
        <pc:picChg chg="add del mod">
          <ac:chgData name="藤原 友正" userId="773db4682fb361c6" providerId="LiveId" clId="{244427D2-58DC-4378-828B-9D9006E3C250}" dt="2019-12-16T06:11:11.727" v="169"/>
          <ac:picMkLst>
            <pc:docMk/>
            <pc:sldMk cId="3419802538" sldId="257"/>
            <ac:picMk id="7" creationId="{384596F5-9EA1-4346-903D-D3EB7CF8B82E}"/>
          </ac:picMkLst>
        </pc:picChg>
        <pc:picChg chg="add mod">
          <ac:chgData name="藤原 友正" userId="773db4682fb361c6" providerId="LiveId" clId="{244427D2-58DC-4378-828B-9D9006E3C250}" dt="2019-12-16T06:15:26.487" v="350" actId="1076"/>
          <ac:picMkLst>
            <pc:docMk/>
            <pc:sldMk cId="3419802538" sldId="257"/>
            <ac:picMk id="9" creationId="{744154F5-C131-4F28-A05B-24B785DE64AF}"/>
          </ac:picMkLst>
        </pc:picChg>
        <pc:picChg chg="add mod">
          <ac:chgData name="藤原 友正" userId="773db4682fb361c6" providerId="LiveId" clId="{244427D2-58DC-4378-828B-9D9006E3C250}" dt="2019-12-16T06:15:23.706" v="349" actId="1076"/>
          <ac:picMkLst>
            <pc:docMk/>
            <pc:sldMk cId="3419802538" sldId="257"/>
            <ac:picMk id="11" creationId="{81EC8604-5517-40CA-AF0B-EC727924AF26}"/>
          </ac:picMkLst>
        </pc:picChg>
        <pc:picChg chg="add mod">
          <ac:chgData name="藤原 友正" userId="773db4682fb361c6" providerId="LiveId" clId="{244427D2-58DC-4378-828B-9D9006E3C250}" dt="2019-12-16T06:15:29.768" v="351" actId="1076"/>
          <ac:picMkLst>
            <pc:docMk/>
            <pc:sldMk cId="3419802538" sldId="257"/>
            <ac:picMk id="13" creationId="{1A4E12C3-C29F-432B-9617-D10C950E39A7}"/>
          </ac:picMkLst>
        </pc:picChg>
      </pc:sldChg>
      <pc:sldChg chg="modSp add">
        <pc:chgData name="藤原 友正" userId="773db4682fb361c6" providerId="LiveId" clId="{244427D2-58DC-4378-828B-9D9006E3C250}" dt="2019-12-16T06:32:07.213" v="693" actId="113"/>
        <pc:sldMkLst>
          <pc:docMk/>
          <pc:sldMk cId="416861719" sldId="258"/>
        </pc:sldMkLst>
        <pc:spChg chg="mod">
          <ac:chgData name="藤原 友正" userId="773db4682fb361c6" providerId="LiveId" clId="{244427D2-58DC-4378-828B-9D9006E3C250}" dt="2019-12-16T06:22:44.591" v="588" actId="20577"/>
          <ac:spMkLst>
            <pc:docMk/>
            <pc:sldMk cId="416861719" sldId="258"/>
            <ac:spMk id="2" creationId="{E9B05455-678E-47CB-8A73-7CED2108FC8C}"/>
          </ac:spMkLst>
        </pc:spChg>
        <pc:spChg chg="mod">
          <ac:chgData name="藤原 友正" userId="773db4682fb361c6" providerId="LiveId" clId="{244427D2-58DC-4378-828B-9D9006E3C250}" dt="2019-12-16T06:18:44.659" v="475" actId="20577"/>
          <ac:spMkLst>
            <pc:docMk/>
            <pc:sldMk cId="416861719" sldId="258"/>
            <ac:spMk id="3" creationId="{4E6AB7EB-24C0-41CE-BF14-F1BAE5207273}"/>
          </ac:spMkLst>
        </pc:spChg>
        <pc:graphicFrameChg chg="modGraphic">
          <ac:chgData name="藤原 友正" userId="773db4682fb361c6" providerId="LiveId" clId="{244427D2-58DC-4378-828B-9D9006E3C250}" dt="2019-12-16T06:32:07.213" v="693" actId="113"/>
          <ac:graphicFrameMkLst>
            <pc:docMk/>
            <pc:sldMk cId="416861719" sldId="258"/>
            <ac:graphicFrameMk id="14" creationId="{B6678D98-92F4-44F3-BD05-67640EADA3B8}"/>
          </ac:graphicFrameMkLst>
        </pc:graphicFrameChg>
        <pc:picChg chg="mod">
          <ac:chgData name="藤原 友正" userId="773db4682fb361c6" providerId="LiveId" clId="{244427D2-58DC-4378-828B-9D9006E3C250}" dt="2019-12-16T06:19:22.212" v="477" actId="14826"/>
          <ac:picMkLst>
            <pc:docMk/>
            <pc:sldMk cId="416861719" sldId="258"/>
            <ac:picMk id="9" creationId="{744154F5-C131-4F28-A05B-24B785DE64AF}"/>
          </ac:picMkLst>
        </pc:picChg>
        <pc:picChg chg="mod">
          <ac:chgData name="藤原 友正" userId="773db4682fb361c6" providerId="LiveId" clId="{244427D2-58DC-4378-828B-9D9006E3C250}" dt="2019-12-16T06:19:14.764" v="476" actId="14826"/>
          <ac:picMkLst>
            <pc:docMk/>
            <pc:sldMk cId="416861719" sldId="258"/>
            <ac:picMk id="11" creationId="{81EC8604-5517-40CA-AF0B-EC727924AF26}"/>
          </ac:picMkLst>
        </pc:picChg>
        <pc:picChg chg="mod">
          <ac:chgData name="藤原 友正" userId="773db4682fb361c6" providerId="LiveId" clId="{244427D2-58DC-4378-828B-9D9006E3C250}" dt="2019-12-16T06:19:37.551" v="478" actId="14826"/>
          <ac:picMkLst>
            <pc:docMk/>
            <pc:sldMk cId="416861719" sldId="258"/>
            <ac:picMk id="13" creationId="{1A4E12C3-C29F-432B-9617-D10C950E39A7}"/>
          </ac:picMkLst>
        </pc:picChg>
      </pc:sldChg>
      <pc:sldChg chg="modSp add">
        <pc:chgData name="藤原 友正" userId="773db4682fb361c6" providerId="LiveId" clId="{244427D2-58DC-4378-828B-9D9006E3C250}" dt="2019-12-16T06:32:03.901" v="692" actId="113"/>
        <pc:sldMkLst>
          <pc:docMk/>
          <pc:sldMk cId="2668001839" sldId="259"/>
        </pc:sldMkLst>
        <pc:spChg chg="mod">
          <ac:chgData name="藤原 友正" userId="773db4682fb361c6" providerId="LiveId" clId="{244427D2-58DC-4378-828B-9D9006E3C250}" dt="2019-12-16T06:22:51.404" v="592" actId="20577"/>
          <ac:spMkLst>
            <pc:docMk/>
            <pc:sldMk cId="2668001839" sldId="259"/>
            <ac:spMk id="2" creationId="{E9B05455-678E-47CB-8A73-7CED2108FC8C}"/>
          </ac:spMkLst>
        </pc:spChg>
        <pc:spChg chg="mod">
          <ac:chgData name="藤原 友正" userId="773db4682fb361c6" providerId="LiveId" clId="{244427D2-58DC-4378-828B-9D9006E3C250}" dt="2019-12-16T06:31:50.771" v="690" actId="20577"/>
          <ac:spMkLst>
            <pc:docMk/>
            <pc:sldMk cId="2668001839" sldId="259"/>
            <ac:spMk id="3" creationId="{4E6AB7EB-24C0-41CE-BF14-F1BAE5207273}"/>
          </ac:spMkLst>
        </pc:spChg>
        <pc:graphicFrameChg chg="modGraphic">
          <ac:chgData name="藤原 友正" userId="773db4682fb361c6" providerId="LiveId" clId="{244427D2-58DC-4378-828B-9D9006E3C250}" dt="2019-12-16T06:32:03.901" v="692" actId="113"/>
          <ac:graphicFrameMkLst>
            <pc:docMk/>
            <pc:sldMk cId="2668001839" sldId="259"/>
            <ac:graphicFrameMk id="14" creationId="{B6678D98-92F4-44F3-BD05-67640EADA3B8}"/>
          </ac:graphicFrameMkLst>
        </pc:graphicFrameChg>
        <pc:picChg chg="mod">
          <ac:chgData name="藤原 友正" userId="773db4682fb361c6" providerId="LiveId" clId="{244427D2-58DC-4378-828B-9D9006E3C250}" dt="2019-12-16T06:20:31.137" v="486" actId="14826"/>
          <ac:picMkLst>
            <pc:docMk/>
            <pc:sldMk cId="2668001839" sldId="259"/>
            <ac:picMk id="9" creationId="{744154F5-C131-4F28-A05B-24B785DE64AF}"/>
          </ac:picMkLst>
        </pc:picChg>
        <pc:picChg chg="mod">
          <ac:chgData name="藤原 友正" userId="773db4682fb361c6" providerId="LiveId" clId="{244427D2-58DC-4378-828B-9D9006E3C250}" dt="2019-12-16T06:20:23.403" v="485" actId="14826"/>
          <ac:picMkLst>
            <pc:docMk/>
            <pc:sldMk cId="2668001839" sldId="259"/>
            <ac:picMk id="11" creationId="{81EC8604-5517-40CA-AF0B-EC727924AF26}"/>
          </ac:picMkLst>
        </pc:picChg>
        <pc:picChg chg="mod">
          <ac:chgData name="藤原 友正" userId="773db4682fb361c6" providerId="LiveId" clId="{244427D2-58DC-4378-828B-9D9006E3C250}" dt="2019-12-16T06:20:39.611" v="487" actId="14826"/>
          <ac:picMkLst>
            <pc:docMk/>
            <pc:sldMk cId="2668001839" sldId="259"/>
            <ac:picMk id="13" creationId="{1A4E12C3-C29F-432B-9617-D10C950E39A7}"/>
          </ac:picMkLst>
        </pc:picChg>
      </pc:sldChg>
      <pc:sldChg chg="delSp modSp add">
        <pc:chgData name="藤原 友正" userId="773db4682fb361c6" providerId="LiveId" clId="{244427D2-58DC-4378-828B-9D9006E3C250}" dt="2019-12-16T06:31:59.839" v="691" actId="113"/>
        <pc:sldMkLst>
          <pc:docMk/>
          <pc:sldMk cId="4001313460" sldId="260"/>
        </pc:sldMkLst>
        <pc:spChg chg="mod">
          <ac:chgData name="藤原 友正" userId="773db4682fb361c6" providerId="LiveId" clId="{244427D2-58DC-4378-828B-9D9006E3C250}" dt="2019-12-16T06:22:54.695" v="596" actId="20577"/>
          <ac:spMkLst>
            <pc:docMk/>
            <pc:sldMk cId="4001313460" sldId="260"/>
            <ac:spMk id="2" creationId="{E9B05455-678E-47CB-8A73-7CED2108FC8C}"/>
          </ac:spMkLst>
        </pc:spChg>
        <pc:spChg chg="mod">
          <ac:chgData name="藤原 友正" userId="773db4682fb361c6" providerId="LiveId" clId="{244427D2-58DC-4378-828B-9D9006E3C250}" dt="2019-12-16T06:31:44.069" v="684" actId="20577"/>
          <ac:spMkLst>
            <pc:docMk/>
            <pc:sldMk cId="4001313460" sldId="260"/>
            <ac:spMk id="3" creationId="{4E6AB7EB-24C0-41CE-BF14-F1BAE5207273}"/>
          </ac:spMkLst>
        </pc:spChg>
        <pc:graphicFrameChg chg="modGraphic">
          <ac:chgData name="藤原 友正" userId="773db4682fb361c6" providerId="LiveId" clId="{244427D2-58DC-4378-828B-9D9006E3C250}" dt="2019-12-16T06:31:59.839" v="691" actId="113"/>
          <ac:graphicFrameMkLst>
            <pc:docMk/>
            <pc:sldMk cId="4001313460" sldId="260"/>
            <ac:graphicFrameMk id="14" creationId="{B6678D98-92F4-44F3-BD05-67640EADA3B8}"/>
          </ac:graphicFrameMkLst>
        </pc:graphicFrameChg>
        <pc:picChg chg="mod">
          <ac:chgData name="藤原 友正" userId="773db4682fb361c6" providerId="LiveId" clId="{244427D2-58DC-4378-828B-9D9006E3C250}" dt="2019-12-16T06:22:17.958" v="580" actId="1038"/>
          <ac:picMkLst>
            <pc:docMk/>
            <pc:sldMk cId="4001313460" sldId="260"/>
            <ac:picMk id="9" creationId="{744154F5-C131-4F28-A05B-24B785DE64AF}"/>
          </ac:picMkLst>
        </pc:picChg>
        <pc:picChg chg="mod">
          <ac:chgData name="藤原 友正" userId="773db4682fb361c6" providerId="LiveId" clId="{244427D2-58DC-4378-828B-9D9006E3C250}" dt="2019-12-16T06:22:17.958" v="580" actId="1038"/>
          <ac:picMkLst>
            <pc:docMk/>
            <pc:sldMk cId="4001313460" sldId="260"/>
            <ac:picMk id="11" creationId="{81EC8604-5517-40CA-AF0B-EC727924AF26}"/>
          </ac:picMkLst>
        </pc:picChg>
        <pc:picChg chg="del">
          <ac:chgData name="藤原 友正" userId="773db4682fb361c6" providerId="LiveId" clId="{244427D2-58DC-4378-828B-9D9006E3C250}" dt="2019-12-16T06:21:56.450" v="545"/>
          <ac:picMkLst>
            <pc:docMk/>
            <pc:sldMk cId="4001313460" sldId="260"/>
            <ac:picMk id="13" creationId="{1A4E12C3-C29F-432B-9617-D10C950E39A7}"/>
          </ac:picMkLst>
        </pc:picChg>
      </pc:sldChg>
      <pc:sldChg chg="addSp delSp modSp add">
        <pc:chgData name="藤原 友正" userId="773db4682fb361c6" providerId="LiveId" clId="{244427D2-58DC-4378-828B-9D9006E3C250}" dt="2019-12-16T06:28:38.474" v="660" actId="14100"/>
        <pc:sldMkLst>
          <pc:docMk/>
          <pc:sldMk cId="1674161617" sldId="261"/>
        </pc:sldMkLst>
        <pc:spChg chg="mod">
          <ac:chgData name="藤原 友正" userId="773db4682fb361c6" providerId="LiveId" clId="{244427D2-58DC-4378-828B-9D9006E3C250}" dt="2019-12-16T06:23:21.846" v="632" actId="20577"/>
          <ac:spMkLst>
            <pc:docMk/>
            <pc:sldMk cId="1674161617" sldId="261"/>
            <ac:spMk id="2" creationId="{A7FA67DB-E7D0-4AD9-8AF2-C5B39CFED408}"/>
          </ac:spMkLst>
        </pc:spChg>
        <pc:spChg chg="mod">
          <ac:chgData name="藤原 友正" userId="773db4682fb361c6" providerId="LiveId" clId="{244427D2-58DC-4378-828B-9D9006E3C250}" dt="2019-12-16T06:27:35.882" v="655"/>
          <ac:spMkLst>
            <pc:docMk/>
            <pc:sldMk cId="1674161617" sldId="261"/>
            <ac:spMk id="3" creationId="{A6EB745B-A90C-45CB-A97D-2F19DC953C4D}"/>
          </ac:spMkLst>
        </pc:spChg>
        <pc:picChg chg="add del">
          <ac:chgData name="藤原 友正" userId="773db4682fb361c6" providerId="LiveId" clId="{244427D2-58DC-4378-828B-9D9006E3C250}" dt="2019-12-16T06:23:08.263" v="599"/>
          <ac:picMkLst>
            <pc:docMk/>
            <pc:sldMk cId="1674161617" sldId="261"/>
            <ac:picMk id="4" creationId="{D59F043E-DE39-41BD-A065-7639CA9BE39C}"/>
          </ac:picMkLst>
        </pc:picChg>
        <pc:picChg chg="add mod">
          <ac:chgData name="藤原 友正" userId="773db4682fb361c6" providerId="LiveId" clId="{244427D2-58DC-4378-828B-9D9006E3C250}" dt="2019-12-16T06:28:38.474" v="660" actId="14100"/>
          <ac:picMkLst>
            <pc:docMk/>
            <pc:sldMk cId="1674161617" sldId="261"/>
            <ac:picMk id="6" creationId="{50023928-1068-489F-ACC6-7055164BDA39}"/>
          </ac:picMkLst>
        </pc:picChg>
      </pc:sldChg>
      <pc:sldChg chg="add del">
        <pc:chgData name="藤原 友正" userId="773db4682fb361c6" providerId="LiveId" clId="{244427D2-58DC-4378-828B-9D9006E3C250}" dt="2019-12-16T06:20:07.233" v="484"/>
        <pc:sldMkLst>
          <pc:docMk/>
          <pc:sldMk cId="4065403842" sldId="261"/>
        </pc:sldMkLst>
      </pc:sldChg>
      <pc:sldChg chg="modSp add">
        <pc:chgData name="藤原 友正" userId="773db4682fb361c6" providerId="LiveId" clId="{244427D2-58DC-4378-828B-9D9006E3C250}" dt="2019-12-16T06:29:27.750" v="678" actId="14826"/>
        <pc:sldMkLst>
          <pc:docMk/>
          <pc:sldMk cId="3379032069" sldId="262"/>
        </pc:sldMkLst>
        <pc:spChg chg="mod">
          <ac:chgData name="藤原 友正" userId="773db4682fb361c6" providerId="LiveId" clId="{244427D2-58DC-4378-828B-9D9006E3C250}" dt="2019-12-16T06:28:52.384" v="667" actId="20577"/>
          <ac:spMkLst>
            <pc:docMk/>
            <pc:sldMk cId="3379032069" sldId="262"/>
            <ac:spMk id="3" creationId="{A6EB745B-A90C-45CB-A97D-2F19DC953C4D}"/>
          </ac:spMkLst>
        </pc:spChg>
        <pc:picChg chg="mod">
          <ac:chgData name="藤原 友正" userId="773db4682fb361c6" providerId="LiveId" clId="{244427D2-58DC-4378-828B-9D9006E3C250}" dt="2019-12-16T06:29:27.750" v="678" actId="14826"/>
          <ac:picMkLst>
            <pc:docMk/>
            <pc:sldMk cId="3379032069" sldId="262"/>
            <ac:picMk id="6" creationId="{50023928-1068-489F-ACC6-7055164BDA39}"/>
          </ac:picMkLst>
        </pc:picChg>
      </pc:sldChg>
      <pc:sldChg chg="modSp add">
        <pc:chgData name="藤原 友正" userId="773db4682fb361c6" providerId="LiveId" clId="{244427D2-58DC-4378-828B-9D9006E3C250}" dt="2019-12-16T06:29:39.258" v="679" actId="14826"/>
        <pc:sldMkLst>
          <pc:docMk/>
          <pc:sldMk cId="2290013056" sldId="263"/>
        </pc:sldMkLst>
        <pc:spChg chg="mod">
          <ac:chgData name="藤原 友正" userId="773db4682fb361c6" providerId="LiveId" clId="{244427D2-58DC-4378-828B-9D9006E3C250}" dt="2019-12-16T06:28:58.399" v="671" actId="20577"/>
          <ac:spMkLst>
            <pc:docMk/>
            <pc:sldMk cId="2290013056" sldId="263"/>
            <ac:spMk id="3" creationId="{A6EB745B-A90C-45CB-A97D-2F19DC953C4D}"/>
          </ac:spMkLst>
        </pc:spChg>
        <pc:picChg chg="mod">
          <ac:chgData name="藤原 友正" userId="773db4682fb361c6" providerId="LiveId" clId="{244427D2-58DC-4378-828B-9D9006E3C250}" dt="2019-12-16T06:29:39.258" v="679" actId="14826"/>
          <ac:picMkLst>
            <pc:docMk/>
            <pc:sldMk cId="2290013056" sldId="263"/>
            <ac:picMk id="6" creationId="{50023928-1068-489F-ACC6-7055164BDA39}"/>
          </ac:picMkLst>
        </pc:picChg>
      </pc:sldChg>
      <pc:sldChg chg="modSp add">
        <pc:chgData name="藤原 友正" userId="773db4682fb361c6" providerId="LiveId" clId="{244427D2-58DC-4378-828B-9D9006E3C250}" dt="2019-12-16T06:29:50.279" v="680" actId="14826"/>
        <pc:sldMkLst>
          <pc:docMk/>
          <pc:sldMk cId="1276471456" sldId="264"/>
        </pc:sldMkLst>
        <pc:spChg chg="mod">
          <ac:chgData name="藤原 友正" userId="773db4682fb361c6" providerId="LiveId" clId="{244427D2-58DC-4378-828B-9D9006E3C250}" dt="2019-12-16T06:29:05.414" v="677" actId="20577"/>
          <ac:spMkLst>
            <pc:docMk/>
            <pc:sldMk cId="1276471456" sldId="264"/>
            <ac:spMk id="3" creationId="{A6EB745B-A90C-45CB-A97D-2F19DC953C4D}"/>
          </ac:spMkLst>
        </pc:spChg>
        <pc:picChg chg="mod">
          <ac:chgData name="藤原 友正" userId="773db4682fb361c6" providerId="LiveId" clId="{244427D2-58DC-4378-828B-9D9006E3C250}" dt="2019-12-16T06:29:50.279" v="680" actId="14826"/>
          <ac:picMkLst>
            <pc:docMk/>
            <pc:sldMk cId="1276471456" sldId="264"/>
            <ac:picMk id="6" creationId="{50023928-1068-489F-ACC6-7055164BDA39}"/>
          </ac:picMkLst>
        </pc:picChg>
      </pc:sldChg>
      <pc:sldChg chg="addSp modSp add">
        <pc:chgData name="藤原 友正" userId="773db4682fb361c6" providerId="LiveId" clId="{244427D2-58DC-4378-828B-9D9006E3C250}" dt="2019-12-24T00:43:15.212" v="1014" actId="14100"/>
        <pc:sldMkLst>
          <pc:docMk/>
          <pc:sldMk cId="4126066937" sldId="265"/>
        </pc:sldMkLst>
        <pc:spChg chg="mod">
          <ac:chgData name="藤原 友正" userId="773db4682fb361c6" providerId="LiveId" clId="{244427D2-58DC-4378-828B-9D9006E3C250}" dt="2019-12-24T00:33:45.226" v="874" actId="20577"/>
          <ac:spMkLst>
            <pc:docMk/>
            <pc:sldMk cId="4126066937" sldId="265"/>
            <ac:spMk id="2" creationId="{E56CCF84-4575-47EE-AAE3-584A125509AF}"/>
          </ac:spMkLst>
        </pc:spChg>
        <pc:spChg chg="mod">
          <ac:chgData name="藤原 友正" userId="773db4682fb361c6" providerId="LiveId" clId="{244427D2-58DC-4378-828B-9D9006E3C250}" dt="2019-12-24T00:42:56.957" v="1008" actId="313"/>
          <ac:spMkLst>
            <pc:docMk/>
            <pc:sldMk cId="4126066937" sldId="265"/>
            <ac:spMk id="3" creationId="{65B35D93-9612-449D-9169-315D2415BEF8}"/>
          </ac:spMkLst>
        </pc:spChg>
        <pc:spChg chg="add mod">
          <ac:chgData name="藤原 友正" userId="773db4682fb361c6" providerId="LiveId" clId="{244427D2-58DC-4378-828B-9D9006E3C250}" dt="2019-12-24T00:41:03.820" v="1002" actId="1076"/>
          <ac:spMkLst>
            <pc:docMk/>
            <pc:sldMk cId="4126066937" sldId="265"/>
            <ac:spMk id="8" creationId="{CFA80C41-FD6A-4A58-BC8A-A00394ACDC18}"/>
          </ac:spMkLst>
        </pc:spChg>
        <pc:spChg chg="add mod">
          <ac:chgData name="藤原 友正" userId="773db4682fb361c6" providerId="LiveId" clId="{244427D2-58DC-4378-828B-9D9006E3C250}" dt="2019-12-24T00:43:15.212" v="1014" actId="14100"/>
          <ac:spMkLst>
            <pc:docMk/>
            <pc:sldMk cId="4126066937" sldId="265"/>
            <ac:spMk id="11" creationId="{2B8D197C-E377-4C4F-9871-43801124A502}"/>
          </ac:spMkLst>
        </pc:spChg>
        <pc:picChg chg="add mod">
          <ac:chgData name="藤原 友正" userId="773db4682fb361c6" providerId="LiveId" clId="{244427D2-58DC-4378-828B-9D9006E3C250}" dt="2019-12-24T00:40:27.184" v="992" actId="14100"/>
          <ac:picMkLst>
            <pc:docMk/>
            <pc:sldMk cId="4126066937" sldId="265"/>
            <ac:picMk id="5" creationId="{4DA36469-DCEC-4D37-94D0-10D2D5CC3BFF}"/>
          </ac:picMkLst>
        </pc:picChg>
        <pc:picChg chg="add mod">
          <ac:chgData name="藤原 友正" userId="773db4682fb361c6" providerId="LiveId" clId="{244427D2-58DC-4378-828B-9D9006E3C250}" dt="2019-12-24T00:40:59.203" v="1000" actId="1076"/>
          <ac:picMkLst>
            <pc:docMk/>
            <pc:sldMk cId="4126066937" sldId="265"/>
            <ac:picMk id="7" creationId="{39D2F315-944E-45B8-958C-DEA160090DD2}"/>
          </ac:picMkLst>
        </pc:picChg>
        <pc:picChg chg="add mod">
          <ac:chgData name="藤原 友正" userId="773db4682fb361c6" providerId="LiveId" clId="{244427D2-58DC-4378-828B-9D9006E3C250}" dt="2019-12-24T00:43:03.211" v="1009" actId="1076"/>
          <ac:picMkLst>
            <pc:docMk/>
            <pc:sldMk cId="4126066937" sldId="265"/>
            <ac:picMk id="10" creationId="{B9C77008-823A-48A4-B8A7-F622DB56A7D9}"/>
          </ac:picMkLst>
        </pc:picChg>
      </pc:sldChg>
      <pc:sldChg chg="addSp delSp modSp add">
        <pc:chgData name="藤原 友正" userId="773db4682fb361c6" providerId="LiveId" clId="{244427D2-58DC-4378-828B-9D9006E3C250}" dt="2019-12-24T00:47:58.525" v="1181" actId="1076"/>
        <pc:sldMkLst>
          <pc:docMk/>
          <pc:sldMk cId="2878851601" sldId="266"/>
        </pc:sldMkLst>
        <pc:spChg chg="mod">
          <ac:chgData name="藤原 友正" userId="773db4682fb361c6" providerId="LiveId" clId="{244427D2-58DC-4378-828B-9D9006E3C250}" dt="2019-12-24T00:43:49.003" v="1038" actId="20577"/>
          <ac:spMkLst>
            <pc:docMk/>
            <pc:sldMk cId="2878851601" sldId="266"/>
            <ac:spMk id="2" creationId="{F9186CEF-9960-4E5C-B532-FC720EFBC1FB}"/>
          </ac:spMkLst>
        </pc:spChg>
        <pc:spChg chg="del">
          <ac:chgData name="藤原 友正" userId="773db4682fb361c6" providerId="LiveId" clId="{244427D2-58DC-4378-828B-9D9006E3C250}" dt="2019-12-24T00:44:08.634" v="1039" actId="931"/>
          <ac:spMkLst>
            <pc:docMk/>
            <pc:sldMk cId="2878851601" sldId="266"/>
            <ac:spMk id="3" creationId="{A8C44CBE-201E-4AC3-A827-12F5F599BCD1}"/>
          </ac:spMkLst>
        </pc:spChg>
        <pc:spChg chg="add mod">
          <ac:chgData name="藤原 友正" userId="773db4682fb361c6" providerId="LiveId" clId="{244427D2-58DC-4378-828B-9D9006E3C250}" dt="2019-12-24T00:46:37.270" v="1160" actId="20577"/>
          <ac:spMkLst>
            <pc:docMk/>
            <pc:sldMk cId="2878851601" sldId="266"/>
            <ac:spMk id="6" creationId="{8F365295-A9B4-47B3-8E54-8B0AB3E1CB80}"/>
          </ac:spMkLst>
        </pc:spChg>
        <pc:picChg chg="add del mod modCrop">
          <ac:chgData name="藤原 友正" userId="773db4682fb361c6" providerId="LiveId" clId="{244427D2-58DC-4378-828B-9D9006E3C250}" dt="2019-12-24T00:44:38.178" v="1046"/>
          <ac:picMkLst>
            <pc:docMk/>
            <pc:sldMk cId="2878851601" sldId="266"/>
            <ac:picMk id="5" creationId="{382B3109-AE45-4DDE-B381-E9797DD907B8}"/>
          </ac:picMkLst>
        </pc:picChg>
        <pc:picChg chg="add mod modCrop">
          <ac:chgData name="藤原 友正" userId="773db4682fb361c6" providerId="LiveId" clId="{244427D2-58DC-4378-828B-9D9006E3C250}" dt="2019-12-24T00:47:54.684" v="1180" actId="1076"/>
          <ac:picMkLst>
            <pc:docMk/>
            <pc:sldMk cId="2878851601" sldId="266"/>
            <ac:picMk id="8" creationId="{13C68AE9-4E6C-4A31-AAB1-20DE42D07E2F}"/>
          </ac:picMkLst>
        </pc:picChg>
        <pc:picChg chg="add mod modCrop">
          <ac:chgData name="藤原 友正" userId="773db4682fb361c6" providerId="LiveId" clId="{244427D2-58DC-4378-828B-9D9006E3C250}" dt="2019-12-24T00:47:58.525" v="1181" actId="1076"/>
          <ac:picMkLst>
            <pc:docMk/>
            <pc:sldMk cId="2878851601" sldId="266"/>
            <ac:picMk id="10" creationId="{3BAAC537-3F37-4B6E-8F80-4520BD10AB10}"/>
          </ac:picMkLst>
        </pc:picChg>
      </pc:sldChg>
      <pc:sldChg chg="addSp modSp add">
        <pc:chgData name="藤原 友正" userId="773db4682fb361c6" providerId="LiveId" clId="{244427D2-58DC-4378-828B-9D9006E3C250}" dt="2019-12-24T01:08:26.418" v="1664" actId="207"/>
        <pc:sldMkLst>
          <pc:docMk/>
          <pc:sldMk cId="420299694" sldId="267"/>
        </pc:sldMkLst>
        <pc:spChg chg="mod">
          <ac:chgData name="藤原 友正" userId="773db4682fb361c6" providerId="LiveId" clId="{244427D2-58DC-4378-828B-9D9006E3C250}" dt="2019-12-24T00:48:20.821" v="1189" actId="20577"/>
          <ac:spMkLst>
            <pc:docMk/>
            <pc:sldMk cId="420299694" sldId="267"/>
            <ac:spMk id="2" creationId="{D3DA5D81-8957-4986-A0E2-5B839F2463E9}"/>
          </ac:spMkLst>
        </pc:spChg>
        <pc:spChg chg="mod">
          <ac:chgData name="藤原 友正" userId="773db4682fb361c6" providerId="LiveId" clId="{244427D2-58DC-4378-828B-9D9006E3C250}" dt="2019-12-24T00:49:31.535" v="1232" actId="20577"/>
          <ac:spMkLst>
            <pc:docMk/>
            <pc:sldMk cId="420299694" sldId="267"/>
            <ac:spMk id="3" creationId="{9B48B227-EACB-48E4-9101-D4D516ABB90F}"/>
          </ac:spMkLst>
        </pc:spChg>
        <pc:spChg chg="add mod">
          <ac:chgData name="藤原 友正" userId="773db4682fb361c6" providerId="LiveId" clId="{244427D2-58DC-4378-828B-9D9006E3C250}" dt="2019-12-24T01:08:26.418" v="1664" actId="207"/>
          <ac:spMkLst>
            <pc:docMk/>
            <pc:sldMk cId="420299694" sldId="267"/>
            <ac:spMk id="4" creationId="{D1252ECD-582D-4B1F-B45E-21216F7A8846}"/>
          </ac:spMkLst>
        </pc:spChg>
        <pc:spChg chg="add mod">
          <ac:chgData name="藤原 友正" userId="773db4682fb361c6" providerId="LiveId" clId="{244427D2-58DC-4378-828B-9D9006E3C250}" dt="2019-12-24T01:08:20.018" v="1662" actId="1076"/>
          <ac:spMkLst>
            <pc:docMk/>
            <pc:sldMk cId="420299694" sldId="267"/>
            <ac:spMk id="8" creationId="{991697A3-6F2A-437E-9827-E7680DB1B147}"/>
          </ac:spMkLst>
        </pc:spChg>
        <pc:spChg chg="add mod">
          <ac:chgData name="藤原 友正" userId="773db4682fb361c6" providerId="LiveId" clId="{244427D2-58DC-4378-828B-9D9006E3C250}" dt="2019-12-24T01:08:06.699" v="1658" actId="207"/>
          <ac:spMkLst>
            <pc:docMk/>
            <pc:sldMk cId="420299694" sldId="267"/>
            <ac:spMk id="10" creationId="{F2465CAC-51FB-49E4-AA23-14AF6B2F019E}"/>
          </ac:spMkLst>
        </pc:spChg>
        <pc:spChg chg="add mod">
          <ac:chgData name="藤原 友正" userId="773db4682fb361c6" providerId="LiveId" clId="{244427D2-58DC-4378-828B-9D9006E3C250}" dt="2019-12-24T01:08:23.338" v="1663" actId="207"/>
          <ac:spMkLst>
            <pc:docMk/>
            <pc:sldMk cId="420299694" sldId="267"/>
            <ac:spMk id="11" creationId="{1BF1539A-452F-4229-B208-C8A63A918184}"/>
          </ac:spMkLst>
        </pc:spChg>
        <pc:picChg chg="add mod modCrop">
          <ac:chgData name="藤原 友正" userId="773db4682fb361c6" providerId="LiveId" clId="{244427D2-58DC-4378-828B-9D9006E3C250}" dt="2019-12-24T00:51:57.516" v="1246" actId="14100"/>
          <ac:picMkLst>
            <pc:docMk/>
            <pc:sldMk cId="420299694" sldId="267"/>
            <ac:picMk id="5" creationId="{513A89EB-DBED-47CF-9543-74C8DCE8A474}"/>
          </ac:picMkLst>
        </pc:picChg>
        <pc:picChg chg="add mod modCrop">
          <ac:chgData name="藤原 友正" userId="773db4682fb361c6" providerId="LiveId" clId="{244427D2-58DC-4378-828B-9D9006E3C250}" dt="2019-12-24T00:52:03.588" v="1258" actId="1037"/>
          <ac:picMkLst>
            <pc:docMk/>
            <pc:sldMk cId="420299694" sldId="267"/>
            <ac:picMk id="7" creationId="{04B179A1-D943-4789-A0F8-8C9FC0538A17}"/>
          </ac:picMkLst>
        </pc:picChg>
        <pc:picChg chg="add mod">
          <ac:chgData name="藤原 友正" userId="773db4682fb361c6" providerId="LiveId" clId="{244427D2-58DC-4378-828B-9D9006E3C250}" dt="2019-12-24T00:52:25.503" v="1263" actId="1076"/>
          <ac:picMkLst>
            <pc:docMk/>
            <pc:sldMk cId="420299694" sldId="267"/>
            <ac:picMk id="9" creationId="{2E26397B-6AC5-4C72-AF48-2980EFF76912}"/>
          </ac:picMkLst>
        </pc:picChg>
      </pc:sldChg>
      <pc:sldChg chg="addSp delSp modSp add">
        <pc:chgData name="藤原 友正" userId="773db4682fb361c6" providerId="LiveId" clId="{244427D2-58DC-4378-828B-9D9006E3C250}" dt="2019-12-24T01:21:30.045" v="2070" actId="1076"/>
        <pc:sldMkLst>
          <pc:docMk/>
          <pc:sldMk cId="2228382182" sldId="268"/>
        </pc:sldMkLst>
        <pc:spChg chg="mod">
          <ac:chgData name="藤原 友正" userId="773db4682fb361c6" providerId="LiveId" clId="{244427D2-58DC-4378-828B-9D9006E3C250}" dt="2019-12-24T00:52:53.224" v="1276" actId="20577"/>
          <ac:spMkLst>
            <pc:docMk/>
            <pc:sldMk cId="2228382182" sldId="268"/>
            <ac:spMk id="2" creationId="{98CFA4C4-4917-4055-975A-EF946E242DA3}"/>
          </ac:spMkLst>
        </pc:spChg>
        <pc:spChg chg="mod">
          <ac:chgData name="藤原 友正" userId="773db4682fb361c6" providerId="LiveId" clId="{244427D2-58DC-4378-828B-9D9006E3C250}" dt="2019-12-24T01:13:53.987" v="1802" actId="20577"/>
          <ac:spMkLst>
            <pc:docMk/>
            <pc:sldMk cId="2228382182" sldId="268"/>
            <ac:spMk id="3" creationId="{E97075B9-4F3A-4EB1-AC40-2C7554C47C82}"/>
          </ac:spMkLst>
        </pc:spChg>
        <pc:spChg chg="add mod">
          <ac:chgData name="藤原 友正" userId="773db4682fb361c6" providerId="LiveId" clId="{244427D2-58DC-4378-828B-9D9006E3C250}" dt="2019-12-24T01:21:30.045" v="2070" actId="1076"/>
          <ac:spMkLst>
            <pc:docMk/>
            <pc:sldMk cId="2228382182" sldId="268"/>
            <ac:spMk id="13" creationId="{38A82E91-34C1-4E60-8335-9F8DDCCD660B}"/>
          </ac:spMkLst>
        </pc:spChg>
        <pc:picChg chg="add del mod">
          <ac:chgData name="藤原 友正" userId="773db4682fb361c6" providerId="LiveId" clId="{244427D2-58DC-4378-828B-9D9006E3C250}" dt="2019-12-24T01:13:40.457" v="1796"/>
          <ac:picMkLst>
            <pc:docMk/>
            <pc:sldMk cId="2228382182" sldId="268"/>
            <ac:picMk id="5" creationId="{B6B63DD3-2088-4948-BA0B-94798EBE1740}"/>
          </ac:picMkLst>
        </pc:picChg>
        <pc:picChg chg="add mod modCrop">
          <ac:chgData name="藤原 友正" userId="773db4682fb361c6" providerId="LiveId" clId="{244427D2-58DC-4378-828B-9D9006E3C250}" dt="2019-12-24T01:21:26.530" v="2069" actId="1076"/>
          <ac:picMkLst>
            <pc:docMk/>
            <pc:sldMk cId="2228382182" sldId="268"/>
            <ac:picMk id="6" creationId="{FEE97108-6A06-4D3C-9ECA-37E217034EF8}"/>
          </ac:picMkLst>
        </pc:picChg>
        <pc:picChg chg="add del mod">
          <ac:chgData name="藤原 友正" userId="773db4682fb361c6" providerId="LiveId" clId="{244427D2-58DC-4378-828B-9D9006E3C250}" dt="2019-12-24T01:12:51.392" v="1781"/>
          <ac:picMkLst>
            <pc:docMk/>
            <pc:sldMk cId="2228382182" sldId="268"/>
            <ac:picMk id="8" creationId="{084CE734-90AE-4603-8D74-ED10C9DB8F2C}"/>
          </ac:picMkLst>
        </pc:picChg>
        <pc:picChg chg="add del mod">
          <ac:chgData name="藤原 友正" userId="773db4682fb361c6" providerId="LiveId" clId="{244427D2-58DC-4378-828B-9D9006E3C250}" dt="2019-12-24T01:13:07.844" v="1787"/>
          <ac:picMkLst>
            <pc:docMk/>
            <pc:sldMk cId="2228382182" sldId="268"/>
            <ac:picMk id="10" creationId="{C0B7A4E8-D92F-4570-A821-3F75108B8ADB}"/>
          </ac:picMkLst>
        </pc:picChg>
        <pc:picChg chg="add mod modCrop">
          <ac:chgData name="藤原 友正" userId="773db4682fb361c6" providerId="LiveId" clId="{244427D2-58DC-4378-828B-9D9006E3C250}" dt="2019-12-24T01:20:18.595" v="2017" actId="1076"/>
          <ac:picMkLst>
            <pc:docMk/>
            <pc:sldMk cId="2228382182" sldId="268"/>
            <ac:picMk id="12" creationId="{0C169118-4766-4212-B3DE-7A1739853586}"/>
          </ac:picMkLst>
        </pc:picChg>
      </pc:sldChg>
      <pc:sldChg chg="modSp add">
        <pc:chgData name="藤原 友正" userId="773db4682fb361c6" providerId="LiveId" clId="{244427D2-58DC-4378-828B-9D9006E3C250}" dt="2019-12-24T01:45:34.880" v="2129" actId="20577"/>
        <pc:sldMkLst>
          <pc:docMk/>
          <pc:sldMk cId="1051590531" sldId="269"/>
        </pc:sldMkLst>
        <pc:spChg chg="mod">
          <ac:chgData name="藤原 友正" userId="773db4682fb361c6" providerId="LiveId" clId="{244427D2-58DC-4378-828B-9D9006E3C250}" dt="2019-12-24T00:56:04.909" v="1427" actId="20577"/>
          <ac:spMkLst>
            <pc:docMk/>
            <pc:sldMk cId="1051590531" sldId="269"/>
            <ac:spMk id="2" creationId="{92A8CF08-C5BB-4D68-AE6F-4E471C1FAF39}"/>
          </ac:spMkLst>
        </pc:spChg>
        <pc:spChg chg="mod">
          <ac:chgData name="藤原 友正" userId="773db4682fb361c6" providerId="LiveId" clId="{244427D2-58DC-4378-828B-9D9006E3C250}" dt="2019-12-24T01:45:34.880" v="2129" actId="20577"/>
          <ac:spMkLst>
            <pc:docMk/>
            <pc:sldMk cId="1051590531" sldId="269"/>
            <ac:spMk id="3" creationId="{540DEC74-ACCA-467A-A4EE-74B6A2EA61A8}"/>
          </ac:spMkLst>
        </pc:spChg>
      </pc:sldChg>
      <pc:sldChg chg="addSp modSp add">
        <pc:chgData name="藤原 友正" userId="773db4682fb361c6" providerId="LiveId" clId="{244427D2-58DC-4378-828B-9D9006E3C250}" dt="2019-12-24T01:14:52.388" v="1822" actId="14100"/>
        <pc:sldMkLst>
          <pc:docMk/>
          <pc:sldMk cId="2573192813" sldId="270"/>
        </pc:sldMkLst>
        <pc:spChg chg="mod">
          <ac:chgData name="藤原 友正" userId="773db4682fb361c6" providerId="LiveId" clId="{244427D2-58DC-4378-828B-9D9006E3C250}" dt="2019-12-24T01:14:15.626" v="1806"/>
          <ac:spMkLst>
            <pc:docMk/>
            <pc:sldMk cId="2573192813" sldId="270"/>
            <ac:spMk id="2" creationId="{146C9A21-D0F5-45C2-BBD5-6673D728494B}"/>
          </ac:spMkLst>
        </pc:spChg>
        <pc:spChg chg="mod">
          <ac:chgData name="藤原 友正" userId="773db4682fb361c6" providerId="LiveId" clId="{244427D2-58DC-4378-828B-9D9006E3C250}" dt="2019-12-24T01:14:22.672" v="1819" actId="20577"/>
          <ac:spMkLst>
            <pc:docMk/>
            <pc:sldMk cId="2573192813" sldId="270"/>
            <ac:spMk id="3" creationId="{055CD1A3-04E6-4AED-9698-A10FFD745616}"/>
          </ac:spMkLst>
        </pc:spChg>
        <pc:picChg chg="add mod">
          <ac:chgData name="藤原 友正" userId="773db4682fb361c6" providerId="LiveId" clId="{244427D2-58DC-4378-828B-9D9006E3C250}" dt="2019-12-24T01:14:52.388" v="1822" actId="14100"/>
          <ac:picMkLst>
            <pc:docMk/>
            <pc:sldMk cId="2573192813" sldId="270"/>
            <ac:picMk id="5" creationId="{D53FBE9A-30D5-4D10-9A19-0FBEB1ABF7BA}"/>
          </ac:picMkLst>
        </pc:picChg>
      </pc:sldChg>
      <pc:sldChg chg="addSp delSp modSp add">
        <pc:chgData name="藤原 友正" userId="773db4682fb361c6" providerId="LiveId" clId="{244427D2-58DC-4378-828B-9D9006E3C250}" dt="2019-12-24T03:32:35.617" v="2245" actId="20577"/>
        <pc:sldMkLst>
          <pc:docMk/>
          <pc:sldMk cId="20191963" sldId="271"/>
        </pc:sldMkLst>
        <pc:spChg chg="mod">
          <ac:chgData name="藤原 友正" userId="773db4682fb361c6" providerId="LiveId" clId="{244427D2-58DC-4378-828B-9D9006E3C250}" dt="2019-12-24T01:16:57.604" v="1862" actId="20577"/>
          <ac:spMkLst>
            <pc:docMk/>
            <pc:sldMk cId="20191963" sldId="271"/>
            <ac:spMk id="2" creationId="{1D8DFDDF-E362-4481-B4A0-268C58A8B8D9}"/>
          </ac:spMkLst>
        </pc:spChg>
        <pc:spChg chg="mod">
          <ac:chgData name="藤原 友正" userId="773db4682fb361c6" providerId="LiveId" clId="{244427D2-58DC-4378-828B-9D9006E3C250}" dt="2019-12-24T01:24:48.926" v="2120" actId="20577"/>
          <ac:spMkLst>
            <pc:docMk/>
            <pc:sldMk cId="20191963" sldId="271"/>
            <ac:spMk id="3" creationId="{0FCD7879-2D09-48B1-8B2C-2794ACDED434}"/>
          </ac:spMkLst>
        </pc:spChg>
        <pc:spChg chg="add del mod">
          <ac:chgData name="藤原 友正" userId="773db4682fb361c6" providerId="LiveId" clId="{244427D2-58DC-4378-828B-9D9006E3C250}" dt="2019-12-24T01:23:13.291" v="2072"/>
          <ac:spMkLst>
            <pc:docMk/>
            <pc:sldMk cId="20191963" sldId="271"/>
            <ac:spMk id="7" creationId="{352481AD-DB51-4F48-8B83-2725AB8DE275}"/>
          </ac:spMkLst>
        </pc:spChg>
        <pc:spChg chg="add mod">
          <ac:chgData name="藤原 友正" userId="773db4682fb361c6" providerId="LiveId" clId="{244427D2-58DC-4378-828B-9D9006E3C250}" dt="2019-12-24T03:32:35.617" v="2245" actId="20577"/>
          <ac:spMkLst>
            <pc:docMk/>
            <pc:sldMk cId="20191963" sldId="271"/>
            <ac:spMk id="7" creationId="{90541E35-815E-4D7A-B118-D61AAE0B0E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ECCE802-F1EF-4347-A661-B1CFC11BEB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BC8950-649C-4237-8D93-97DCF4DC3E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32F3D-48D5-4C6A-A14F-525DDCAE1795}" type="datetimeFigureOut">
              <a:rPr kumimoji="1" lang="ja-JP" altLang="en-US" smtClean="0"/>
              <a:t>2019/12/24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CCC4FD-9D7C-4065-9808-FF7925EBCF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F638A8E-BBDF-4350-8465-3DC650A338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1779A-3677-46CB-8F57-4C7EDB7993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819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532DA-C5D9-4AA4-80DE-CAC539159785}" type="datetimeFigureOut">
              <a:rPr kumimoji="1" lang="ja-JP" altLang="en-US" smtClean="0"/>
              <a:t>2019/12/24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E1095-2884-4DE3-950B-55666AD1D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49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2058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97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8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07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04998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84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556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29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67CAF-D6FA-4139-BAB6-45EB2558FC34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100000">
                <a:srgbClr val="002060"/>
              </a:gs>
              <a:gs pos="0">
                <a:srgbClr val="F6F8FC">
                  <a:lumMod val="5000"/>
                  <a:lumOff val="9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0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112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68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949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35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18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32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94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5660B3-FF43-48F3-9D95-2912AD0B7DD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366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220E02F1-4D47-4FC2-9528-ECA4A5DE3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#9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7E061AAD-01D9-480B-814E-A1352A559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2019. 12. </a:t>
            </a:r>
            <a:r>
              <a:rPr lang="en-US" altLang="ja-JP"/>
              <a:t>24 (Tue)</a:t>
            </a:r>
            <a:endParaRPr kumimoji="1" lang="en-US" altLang="ja-JP"/>
          </a:p>
          <a:p>
            <a:r>
              <a:rPr kumimoji="1" lang="en-US" altLang="ja-JP" dirty="0"/>
              <a:t>B4 </a:t>
            </a:r>
            <a:r>
              <a:rPr lang="en-US" altLang="ja-JP" dirty="0"/>
              <a:t>T. FUJIWARA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52CA8E4-10F1-4CED-BEDA-53E77CF974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Beam </a:t>
            </a:r>
            <a:r>
              <a:rPr lang="en-US" altLang="ja-JP" sz="2000"/>
              <a:t>time at </a:t>
            </a:r>
            <a:r>
              <a:rPr lang="en-US" altLang="ja-JP" sz="2000" dirty="0"/>
              <a:t>ELPH</a:t>
            </a:r>
          </a:p>
          <a:p>
            <a:pPr lvl="1"/>
            <a:r>
              <a:rPr kumimoji="1" lang="en-US" altLang="ja-JP" sz="1600" dirty="0"/>
              <a:t>Preparation new </a:t>
            </a:r>
            <a:r>
              <a:rPr kumimoji="1" lang="en-US" altLang="ja-JP" sz="1600" dirty="0" err="1"/>
              <a:t>ToF</a:t>
            </a:r>
            <a:r>
              <a:rPr kumimoji="1" lang="en-US" altLang="ja-JP" sz="1600" dirty="0"/>
              <a:t> </a:t>
            </a:r>
            <a:r>
              <a:rPr lang="en-US" altLang="ja-JP" sz="1600" dirty="0"/>
              <a:t>counter</a:t>
            </a:r>
          </a:p>
          <a:p>
            <a:pPr lvl="1"/>
            <a:r>
              <a:rPr kumimoji="1" lang="en-US" altLang="ja-JP" sz="1600" dirty="0"/>
              <a:t>Rough result</a:t>
            </a:r>
            <a:endParaRPr kumimoji="1" lang="ja-JP" altLang="en-US" sz="16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8BB19A98-B27C-4849-80BB-8074FCDB9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686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05455-678E-47CB-8A73-7CED2108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Signal of  new TOF counters -4-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AB7EB-24C0-41CE-BF14-F1BAE520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800" dirty="0"/>
              <a:t>ベータ線源有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kumimoji="1" lang="ja-JP" altLang="en-US" sz="1800" dirty="0"/>
              <a:t>印加電圧</a:t>
            </a:r>
            <a:r>
              <a:rPr kumimoji="1" lang="en-US" altLang="ja-JP" sz="1800" dirty="0"/>
              <a:t>: V=44.7V(= </a:t>
            </a:r>
            <a:r>
              <a:rPr kumimoji="1" lang="en-US" altLang="ja-JP" sz="1800" dirty="0" err="1"/>
              <a:t>Vop</a:t>
            </a:r>
            <a:r>
              <a:rPr kumimoji="1" lang="en-US" altLang="ja-JP" sz="1800" dirty="0"/>
              <a:t> + 3.0V) </a:t>
            </a:r>
            <a:r>
              <a:rPr kumimoji="1" lang="ja-JP" altLang="en-US" sz="1800" dirty="0"/>
              <a:t>での</a:t>
            </a:r>
            <a:r>
              <a:rPr kumimoji="1" lang="en-US" altLang="ja-JP" sz="1800" dirty="0"/>
              <a:t>MIP</a:t>
            </a:r>
            <a:endParaRPr lang="en-US" altLang="ja-JP" sz="1800" dirty="0"/>
          </a:p>
          <a:p>
            <a:pPr lvl="1"/>
            <a:r>
              <a:rPr lang="en-US" altLang="ja-JP" sz="1800" dirty="0"/>
              <a:t>TOF-L L2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44154F5-C131-4F28-A05B-24B785DE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36" y="1878354"/>
            <a:ext cx="3886200" cy="233172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1EC8604-5517-40CA-AF0B-EC727924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236" y="1878354"/>
            <a:ext cx="3886200" cy="2331720"/>
          </a:xfrm>
          <a:prstGeom prst="rect">
            <a:avLst/>
          </a:prstGeom>
        </p:spPr>
      </p:pic>
      <p:graphicFrame>
        <p:nvGraphicFramePr>
          <p:cNvPr id="14" name="表 14">
            <a:extLst>
              <a:ext uri="{FF2B5EF4-FFF2-40B4-BE49-F238E27FC236}">
                <a16:creationId xmlns:a16="http://schemas.microsoft.com/office/drawing/2014/main" id="{B6678D98-92F4-44F3-BD05-67640EADA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6372"/>
              </p:ext>
            </p:extLst>
          </p:nvPr>
        </p:nvGraphicFramePr>
        <p:xfrm>
          <a:off x="1587759" y="4392954"/>
          <a:ext cx="8909453" cy="21194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61062">
                  <a:extLst>
                    <a:ext uri="{9D8B030D-6E8A-4147-A177-3AD203B41FA5}">
                      <a16:colId xmlns:a16="http://schemas.microsoft.com/office/drawing/2014/main" val="972464953"/>
                    </a:ext>
                  </a:extLst>
                </a:gridCol>
                <a:gridCol w="6648391">
                  <a:extLst>
                    <a:ext uri="{9D8B030D-6E8A-4147-A177-3AD203B41FA5}">
                      <a16:colId xmlns:a16="http://schemas.microsoft.com/office/drawing/2014/main" val="2115341510"/>
                    </a:ext>
                  </a:extLst>
                </a:gridCol>
              </a:tblGrid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pulse height [mV]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13313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600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338774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near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800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58126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500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019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F300B8-7E24-40AC-8B44-92365378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CDDB48-374A-41D2-8DD4-694571E8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732387-EBAB-4F1D-B241-AB17F752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131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86CEF-9960-4E5C-B532-FC720EFB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Making T1s &amp; T2 frame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F365295-A9B4-47B3-8E54-8B0AB3E1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T1 : acrylic board, use only ~3cm length direction of beam</a:t>
            </a:r>
          </a:p>
          <a:p>
            <a:r>
              <a:rPr lang="en-US" altLang="ja-JP" dirty="0"/>
              <a:t>T2: aluminum frame ~5cm</a:t>
            </a:r>
            <a:endParaRPr kumimoji="1" lang="ja-JP" altLang="en-US" dirty="0"/>
          </a:p>
        </p:txBody>
      </p:sp>
      <p:pic>
        <p:nvPicPr>
          <p:cNvPr id="8" name="図 7" descr="屋内, テーブル, 座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13C68AE9-4E6C-4A31-AAB1-20DE42D07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9" r="18521"/>
          <a:stretch/>
        </p:blipFill>
        <p:spPr>
          <a:xfrm rot="5400000">
            <a:off x="1120226" y="2228081"/>
            <a:ext cx="3925279" cy="4094909"/>
          </a:xfrm>
          <a:prstGeom prst="rect">
            <a:avLst/>
          </a:prstGeom>
        </p:spPr>
      </p:pic>
      <p:pic>
        <p:nvPicPr>
          <p:cNvPr id="10" name="図 9" descr="屋内, 座る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3BAAC537-3F37-4B6E-8F80-4520BD10A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444" r="18521" b="-444"/>
          <a:stretch/>
        </p:blipFill>
        <p:spPr>
          <a:xfrm rot="5400000">
            <a:off x="5795904" y="2380811"/>
            <a:ext cx="3925279" cy="3857625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B71FE16-E7F8-4973-AF55-5F29AC20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7E1554-5B49-44DF-8A7A-1A017948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A663A42-628A-47F0-B970-7AEBD0AF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85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A5D81-8957-4986-A0E2-5B839F24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 ELPH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48B227-EACB-48E4-9101-D4D516ABB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Setting on the frame with other detectors</a:t>
            </a:r>
            <a:endParaRPr kumimoji="1" lang="ja-JP" altLang="en-US" dirty="0"/>
          </a:p>
        </p:txBody>
      </p:sp>
      <p:pic>
        <p:nvPicPr>
          <p:cNvPr id="5" name="図 4" descr="立つ, 男, 食品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513A89EB-DBED-47CF-9543-74C8DCE8A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1" r="27559"/>
          <a:stretch/>
        </p:blipFill>
        <p:spPr>
          <a:xfrm rot="5400000">
            <a:off x="382574" y="2178124"/>
            <a:ext cx="2796187" cy="3255099"/>
          </a:xfrm>
          <a:prstGeom prst="rect">
            <a:avLst/>
          </a:prstGeom>
        </p:spPr>
      </p:pic>
      <p:pic>
        <p:nvPicPr>
          <p:cNvPr id="7" name="図 6" descr="屋内, トラック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04B179A1-D943-4789-A0F8-8C9FC0538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9" r="24121"/>
          <a:stretch/>
        </p:blipFill>
        <p:spPr>
          <a:xfrm rot="5400000">
            <a:off x="4163887" y="2178124"/>
            <a:ext cx="2796187" cy="3255099"/>
          </a:xfrm>
          <a:prstGeom prst="rect">
            <a:avLst/>
          </a:prstGeom>
        </p:spPr>
      </p:pic>
      <p:pic>
        <p:nvPicPr>
          <p:cNvPr id="9" name="図 8" descr="屋内, テーブル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2E26397B-6AC5-4C72-AF48-2980EFF76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420" y="2172733"/>
            <a:ext cx="5203765" cy="29271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252ECD-582D-4B1F-B45E-21216F7A8846}"/>
              </a:ext>
            </a:extLst>
          </p:cNvPr>
          <p:cNvSpPr txBox="1"/>
          <p:nvPr/>
        </p:nvSpPr>
        <p:spPr>
          <a:xfrm>
            <a:off x="8259360" y="4481306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R1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1697A3-6F2A-437E-9827-E7680DB1B147}"/>
              </a:ext>
            </a:extLst>
          </p:cNvPr>
          <p:cNvSpPr txBox="1"/>
          <p:nvPr/>
        </p:nvSpPr>
        <p:spPr>
          <a:xfrm>
            <a:off x="9090373" y="179191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L2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465CAC-51FB-49E4-AA23-14AF6B2F019E}"/>
              </a:ext>
            </a:extLst>
          </p:cNvPr>
          <p:cNvSpPr txBox="1"/>
          <p:nvPr/>
        </p:nvSpPr>
        <p:spPr>
          <a:xfrm>
            <a:off x="9242773" y="448130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L1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BF1539A-452F-4229-B208-C8A63A918184}"/>
              </a:ext>
            </a:extLst>
          </p:cNvPr>
          <p:cNvSpPr txBox="1"/>
          <p:nvPr/>
        </p:nvSpPr>
        <p:spPr>
          <a:xfrm>
            <a:off x="8106960" y="179191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R2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ECA5AA44-68F7-43F5-A003-2BD0B89A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FC83A832-C332-41C5-825F-56B5A559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18E890C3-B9B5-4970-8096-DFB206AF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9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8CF08-C5BB-4D68-AE6F-4E471C1F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Taking data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0DEC74-ACCA-467A-A4EE-74B6A2EA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000" dirty="0"/>
              <a:t>Study bias voltage and threshold dependence</a:t>
            </a:r>
          </a:p>
          <a:p>
            <a:r>
              <a:rPr lang="en-US" altLang="ja-JP" sz="2000" dirty="0"/>
              <a:t>bias voltage: 41.7, 43.2, 43.7, 44.7, 45.7, 46.2, 47.7, 49.2, (49.7, 50.7, 51.7, 52.7, 53.7, 55.2, 56.7)</a:t>
            </a:r>
          </a:p>
          <a:p>
            <a:r>
              <a:rPr lang="en-US" altLang="ja-JP" sz="2000" dirty="0"/>
              <a:t>threshold: about~-30mV, ~-50mV(initial + 20), ~-100mV(initial + 70), ~-150mV(initial + 120)</a:t>
            </a:r>
          </a:p>
          <a:p>
            <a:pPr lvl="1"/>
            <a:r>
              <a:rPr lang="en-US" altLang="ja-JP" dirty="0"/>
              <a:t>Initial value [mV]: R1 : -31.4, R2: -25.0, L1: -24.5, L2: -34.7</a:t>
            </a:r>
          </a:p>
          <a:p>
            <a:pPr lvl="1"/>
            <a:endParaRPr kumimoji="1" lang="en-US" altLang="ja-JP" dirty="0"/>
          </a:p>
          <a:p>
            <a:r>
              <a:rPr lang="en-US" altLang="ja-JP" b="1" dirty="0"/>
              <a:t>Total : 45 points taking</a:t>
            </a:r>
            <a:endParaRPr kumimoji="1" lang="ja-JP" altLang="en-US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C14D6-32AB-40BD-B5E9-77DD86B9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81A62E-A684-454D-97A0-2B47260F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D51277-5C23-4538-B3A0-0F9F3B52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59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CFA4C4-4917-4055-975A-EF946E24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Rough result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7075B9-4F3A-4EB1-AC40-2C7554C4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Sorry but I have only rough result...</a:t>
            </a:r>
          </a:p>
          <a:p>
            <a:pPr marL="0" indent="0">
              <a:buNone/>
            </a:pPr>
            <a:r>
              <a:rPr kumimoji="1" lang="en-US" altLang="ja-JP" sz="2000" dirty="0"/>
              <a:t>(forget copying figure from ELPH machine to my pc...)</a:t>
            </a:r>
            <a:endParaRPr kumimoji="1" lang="ja-JP" altLang="en-US" sz="2000" dirty="0"/>
          </a:p>
        </p:txBody>
      </p:sp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EE97108-6A06-4D3C-9ECA-37E217034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 b="4411"/>
          <a:stretch/>
        </p:blipFill>
        <p:spPr>
          <a:xfrm>
            <a:off x="6666778" y="1417321"/>
            <a:ext cx="5189222" cy="4455622"/>
          </a:xfrm>
          <a:prstGeom prst="rect">
            <a:avLst/>
          </a:prstGeom>
        </p:spPr>
      </p:pic>
      <p:pic>
        <p:nvPicPr>
          <p:cNvPr id="12" name="図 1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C169118-4766-4212-B3DE-7A1739853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8" b="18521"/>
          <a:stretch/>
        </p:blipFill>
        <p:spPr>
          <a:xfrm>
            <a:off x="0" y="2916981"/>
            <a:ext cx="5979593" cy="290192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A82E91-34C1-4E60-8335-9F8DDCCD660B}"/>
              </a:ext>
            </a:extLst>
          </p:cNvPr>
          <p:cNvSpPr txBox="1"/>
          <p:nvPr/>
        </p:nvSpPr>
        <p:spPr>
          <a:xfrm>
            <a:off x="0" y="2449082"/>
            <a:ext cx="500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2060"/>
                </a:solidFill>
              </a:rPr>
              <a:t>For example: run0123(V=44.7, threshold ~-50mV)</a:t>
            </a:r>
            <a:endParaRPr kumimoji="1" lang="ja-JP" altLang="en-US" dirty="0">
              <a:solidFill>
                <a:srgbClr val="002060"/>
              </a:solidFill>
            </a:endParaRPr>
          </a:p>
        </p:txBody>
      </p:sp>
      <p:sp>
        <p:nvSpPr>
          <p:cNvPr id="14" name="日付プレースホルダー 13">
            <a:extLst>
              <a:ext uri="{FF2B5EF4-FFF2-40B4-BE49-F238E27FC236}">
                <a16:creationId xmlns:a16="http://schemas.microsoft.com/office/drawing/2014/main" id="{0ABE3792-0F43-447C-879F-D59B82E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15" name="フッター プレースホルダー 14">
            <a:extLst>
              <a:ext uri="{FF2B5EF4-FFF2-40B4-BE49-F238E27FC236}">
                <a16:creationId xmlns:a16="http://schemas.microsoft.com/office/drawing/2014/main" id="{453790E1-9543-4E59-AB9B-8D8BF664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09BC9BDA-8FB0-40B1-B5AB-5BBA306E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3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C9A21-D0F5-45C2-BBD5-6673D728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Rough result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5CD1A3-04E6-4AED-9698-A10FFD745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HV dependence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3FBE9A-30D5-4D10-9A19-0FBEB1ABF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5280"/>
            <a:ext cx="7491153" cy="4079258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B34B824B-9DBF-41B1-9745-89257A9E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30C0B3A4-1288-4DBC-8F93-CCCAC348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F790A17-1241-4CAF-A86A-23E8DBCF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19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FDDF-E362-4481-B4A0-268C58A8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CD7879-2D09-48B1-8B2C-2794ACDED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Data analysis </a:t>
            </a:r>
            <a:r>
              <a:rPr kumimoji="1" lang="ja-JP" altLang="en-US" dirty="0"/>
              <a:t>→ より詳細に</a:t>
            </a:r>
            <a:r>
              <a:rPr lang="en-US" altLang="ja-JP" dirty="0"/>
              <a:t>...(</a:t>
            </a:r>
            <a:r>
              <a:rPr kumimoji="1" lang="en-US" altLang="ja-JP" dirty="0"/>
              <a:t>time walk correction, event selection)</a:t>
            </a:r>
          </a:p>
          <a:p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lang="en-US" altLang="ja-JP" dirty="0"/>
              <a:t>Preparation for h</a:t>
            </a:r>
            <a:r>
              <a:rPr kumimoji="1" lang="en-US" altLang="ja-JP" dirty="0"/>
              <a:t>yper nuclear seminar)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7E209B-BE16-4CE1-AA6F-A2C278D8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D3C1C2-38FA-49BA-B21A-A0BADE28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CBE370-7530-4D2B-9233-1AD2E798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541E35-815E-4D7A-B118-D61AAE0B0E97}"/>
              </a:ext>
            </a:extLst>
          </p:cNvPr>
          <p:cNvSpPr txBox="1"/>
          <p:nvPr/>
        </p:nvSpPr>
        <p:spPr>
          <a:xfrm>
            <a:off x="9217074" y="5663055"/>
            <a:ext cx="263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80"/>
                </a:solidFill>
              </a:rPr>
              <a:t>皆様，良いお年を</a:t>
            </a:r>
            <a:r>
              <a:rPr kumimoji="1" lang="en-US" altLang="ja-JP" dirty="0">
                <a:solidFill>
                  <a:srgbClr val="FF0080"/>
                </a:solidFill>
              </a:rPr>
              <a:t>…</a:t>
            </a:r>
          </a:p>
          <a:p>
            <a:r>
              <a:rPr kumimoji="1" lang="en-US" altLang="ja-JP">
                <a:solidFill>
                  <a:srgbClr val="FF0080"/>
                </a:solidFill>
              </a:rPr>
              <a:t>Have a good year...</a:t>
            </a:r>
            <a:endParaRPr kumimoji="1" lang="ja-JP" altLang="en-US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CCF84-4575-47EE-AAE3-584A1255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New </a:t>
            </a:r>
            <a:r>
              <a:rPr kumimoji="1" lang="en-US" altLang="ja-JP" dirty="0" err="1"/>
              <a:t>ToF</a:t>
            </a:r>
            <a:r>
              <a:rPr kumimoji="1" lang="en-US" altLang="ja-JP" dirty="0"/>
              <a:t> counter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B35D93-9612-449D-9169-315D2415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Making  </a:t>
            </a:r>
            <a:r>
              <a:rPr lang="en-US" altLang="ja-JP" dirty="0"/>
              <a:t>the </a:t>
            </a:r>
            <a:r>
              <a:rPr kumimoji="1" lang="en-US" altLang="ja-JP" dirty="0"/>
              <a:t>frame for setting </a:t>
            </a:r>
            <a:r>
              <a:rPr kumimoji="1" lang="en-US" altLang="ja-JP" dirty="0" err="1"/>
              <a:t>ToF</a:t>
            </a:r>
            <a:r>
              <a:rPr kumimoji="1" lang="en-US" altLang="ja-JP" dirty="0"/>
              <a:t> counter with acrylic board &amp; aluminum frame</a:t>
            </a:r>
            <a:endParaRPr kumimoji="1" lang="ja-JP" altLang="en-US" dirty="0"/>
          </a:p>
        </p:txBody>
      </p:sp>
      <p:pic>
        <p:nvPicPr>
          <p:cNvPr id="5" name="図 4" descr="戸棚, 屋内, キッチン, 座る が含まれている画像&#10;&#10;自動的に生成された説明">
            <a:extLst>
              <a:ext uri="{FF2B5EF4-FFF2-40B4-BE49-F238E27FC236}">
                <a16:creationId xmlns:a16="http://schemas.microsoft.com/office/drawing/2014/main" id="{4DA36469-DCEC-4D37-94D0-10D2D5CC3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65369"/>
            <a:ext cx="3105469" cy="1746826"/>
          </a:xfrm>
          <a:prstGeom prst="rect">
            <a:avLst/>
          </a:prstGeom>
        </p:spPr>
      </p:pic>
      <p:pic>
        <p:nvPicPr>
          <p:cNvPr id="7" name="図 6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39D2F315-944E-45B8-958C-DEA160090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97" y="4307804"/>
            <a:ext cx="3431771" cy="1930371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CFA80C41-FD6A-4A58-BC8A-A00394ACDC18}"/>
              </a:ext>
            </a:extLst>
          </p:cNvPr>
          <p:cNvSpPr/>
          <p:nvPr/>
        </p:nvSpPr>
        <p:spPr>
          <a:xfrm rot="3227350">
            <a:off x="3318316" y="2962046"/>
            <a:ext cx="1418649" cy="972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屋内, 流し, テーブル, 散らかった が含まれている画像&#10;&#10;自動的に生成された説明">
            <a:extLst>
              <a:ext uri="{FF2B5EF4-FFF2-40B4-BE49-F238E27FC236}">
                <a16:creationId xmlns:a16="http://schemas.microsoft.com/office/drawing/2014/main" id="{B9C77008-823A-48A4-B8A7-F622DB56A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5318" y="2860324"/>
            <a:ext cx="4676830" cy="2630717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2B8D197C-E377-4C4F-9871-43801124A502}"/>
              </a:ext>
            </a:extLst>
          </p:cNvPr>
          <p:cNvSpPr/>
          <p:nvPr/>
        </p:nvSpPr>
        <p:spPr>
          <a:xfrm rot="19937291">
            <a:off x="5934496" y="3276400"/>
            <a:ext cx="1192310" cy="754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5EE6B1-DCE1-458F-8BE6-01D749E1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591C5BE-8488-4E47-ADC7-B25E8EDC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70B7542-53BA-4C48-8363-A55D349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06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A67DB-E7D0-4AD9-8AF2-C5B39CFE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Signal of  new TOF counters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745B-A90C-45CB-A97D-2F19DC95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ベータ線源無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lang="ja-JP" altLang="en-US" sz="1800" dirty="0"/>
              <a:t>印加電圧</a:t>
            </a:r>
            <a:r>
              <a:rPr lang="en-US" altLang="ja-JP" sz="1800" dirty="0"/>
              <a:t>: V=44.7V(= </a:t>
            </a:r>
            <a:r>
              <a:rPr lang="en-US" altLang="ja-JP" sz="1800" dirty="0" err="1"/>
              <a:t>Vop</a:t>
            </a:r>
            <a:r>
              <a:rPr lang="en-US" altLang="ja-JP" sz="1800" dirty="0"/>
              <a:t> + 3.0V) </a:t>
            </a:r>
            <a:r>
              <a:rPr lang="ja-JP" altLang="en-US" sz="1800" dirty="0"/>
              <a:t>での</a:t>
            </a:r>
            <a:r>
              <a:rPr lang="en-US" altLang="ja-JP" sz="1800" dirty="0"/>
              <a:t>signal</a:t>
            </a:r>
          </a:p>
          <a:p>
            <a:pPr lvl="1"/>
            <a:r>
              <a:rPr lang="en-US" altLang="ja-JP" sz="1800" dirty="0"/>
              <a:t>TOF-R R1</a:t>
            </a: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023928-1068-489F-ACC6-7055164B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71095"/>
            <a:ext cx="7111800" cy="426708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2067B6-392C-4C9A-95E6-90642BB7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EE0C33-BA2E-4004-B66A-40959CF1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B461D2-6678-4E66-92D3-FA3AB7C5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416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A67DB-E7D0-4AD9-8AF2-C5B39CFE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Signal of  new TOF counters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745B-A90C-45CB-A97D-2F19DC95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ベータ線源無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lang="ja-JP" altLang="en-US" sz="1800" dirty="0"/>
              <a:t>印加電圧</a:t>
            </a:r>
            <a:r>
              <a:rPr lang="en-US" altLang="ja-JP" sz="1800" dirty="0"/>
              <a:t>: V=44.7V(= </a:t>
            </a:r>
            <a:r>
              <a:rPr lang="en-US" altLang="ja-JP" sz="1800" dirty="0" err="1"/>
              <a:t>Vop</a:t>
            </a:r>
            <a:r>
              <a:rPr lang="en-US" altLang="ja-JP" sz="1800" dirty="0"/>
              <a:t> + 3.0V) </a:t>
            </a:r>
            <a:r>
              <a:rPr lang="ja-JP" altLang="en-US" sz="1800" dirty="0"/>
              <a:t>での</a:t>
            </a:r>
            <a:r>
              <a:rPr lang="en-US" altLang="ja-JP" sz="1800" dirty="0"/>
              <a:t>signal</a:t>
            </a:r>
          </a:p>
          <a:p>
            <a:pPr lvl="1"/>
            <a:r>
              <a:rPr lang="en-US" altLang="ja-JP" sz="1800" dirty="0"/>
              <a:t>TOF-R R2</a:t>
            </a: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023928-1068-489F-ACC6-7055164B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971095"/>
            <a:ext cx="7111800" cy="426708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262E29-7FFF-4C24-AC40-C517D408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6AB8AB-B75D-478F-A703-EA6E2FA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0A8632-9A2D-4178-BFC5-0B520E62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03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A67DB-E7D0-4AD9-8AF2-C5B39CFE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Signal of  new TOF counters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745B-A90C-45CB-A97D-2F19DC95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ベータ線源無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lang="ja-JP" altLang="en-US" sz="1800" dirty="0"/>
              <a:t>印加電圧</a:t>
            </a:r>
            <a:r>
              <a:rPr lang="en-US" altLang="ja-JP" sz="1800" dirty="0"/>
              <a:t>: V=44.7V(= </a:t>
            </a:r>
            <a:r>
              <a:rPr lang="en-US" altLang="ja-JP" sz="1800" dirty="0" err="1"/>
              <a:t>Vop</a:t>
            </a:r>
            <a:r>
              <a:rPr lang="en-US" altLang="ja-JP" sz="1800" dirty="0"/>
              <a:t> + 3.0V) </a:t>
            </a:r>
            <a:r>
              <a:rPr lang="ja-JP" altLang="en-US" sz="1800" dirty="0"/>
              <a:t>での</a:t>
            </a:r>
            <a:r>
              <a:rPr lang="en-US" altLang="ja-JP" sz="1800" dirty="0"/>
              <a:t>signal</a:t>
            </a:r>
          </a:p>
          <a:p>
            <a:pPr lvl="1"/>
            <a:r>
              <a:rPr lang="en-US" altLang="ja-JP" sz="1800" dirty="0"/>
              <a:t>TOF-L L1</a:t>
            </a: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023928-1068-489F-ACC6-7055164B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971095"/>
            <a:ext cx="7111800" cy="426708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E4518A-E24E-4FA9-A0B1-E094D1E7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A7D3B2-AA6A-49F0-915C-7FBAB02C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2EA7FC-BCDE-46CD-AC6D-52DAA84C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01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FA67DB-E7D0-4AD9-8AF2-C5B39CFE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Signal of  new TOF counters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745B-A90C-45CB-A97D-2F19DC95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1800" dirty="0"/>
              <a:t>ベータ線源無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lang="ja-JP" altLang="en-US" sz="1800" dirty="0"/>
              <a:t>印加電圧</a:t>
            </a:r>
            <a:r>
              <a:rPr lang="en-US" altLang="ja-JP" sz="1800" dirty="0"/>
              <a:t>: V=44.7V(= </a:t>
            </a:r>
            <a:r>
              <a:rPr lang="en-US" altLang="ja-JP" sz="1800" dirty="0" err="1"/>
              <a:t>Vop</a:t>
            </a:r>
            <a:r>
              <a:rPr lang="en-US" altLang="ja-JP" sz="1800" dirty="0"/>
              <a:t> + 3.0V) </a:t>
            </a:r>
            <a:r>
              <a:rPr lang="ja-JP" altLang="en-US" sz="1800" dirty="0"/>
              <a:t>での</a:t>
            </a:r>
            <a:r>
              <a:rPr lang="en-US" altLang="ja-JP" sz="1800" dirty="0"/>
              <a:t>signal</a:t>
            </a:r>
          </a:p>
          <a:p>
            <a:pPr lvl="1"/>
            <a:r>
              <a:rPr lang="en-US" altLang="ja-JP" sz="1800" dirty="0"/>
              <a:t>TOF-L L2</a:t>
            </a: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023928-1068-489F-ACC6-7055164B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971095"/>
            <a:ext cx="7111800" cy="4267080"/>
          </a:xfrm>
          <a:prstGeom prst="rect">
            <a:avLst/>
          </a:prstGeo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39B173-8518-42F4-91AF-A3FD8CFC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763C0D-BD12-49E6-8630-2114F63E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DC4997-71DF-4C7B-A1CE-CB87054A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47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05455-678E-47CB-8A73-7CED2108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Signal of  new TOF counters -1-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AB7EB-24C0-41CE-BF14-F1BAE520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800" dirty="0"/>
              <a:t>ベータ線源有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kumimoji="1" lang="ja-JP" altLang="en-US" sz="1800" dirty="0"/>
              <a:t>印加電圧</a:t>
            </a:r>
            <a:r>
              <a:rPr kumimoji="1" lang="en-US" altLang="ja-JP" sz="1800" dirty="0"/>
              <a:t>: V=44.7V(= </a:t>
            </a:r>
            <a:r>
              <a:rPr kumimoji="1" lang="en-US" altLang="ja-JP" sz="1800" dirty="0" err="1"/>
              <a:t>Vop</a:t>
            </a:r>
            <a:r>
              <a:rPr kumimoji="1" lang="en-US" altLang="ja-JP" sz="1800" dirty="0"/>
              <a:t> + 3.0V) </a:t>
            </a:r>
            <a:r>
              <a:rPr kumimoji="1" lang="ja-JP" altLang="en-US" sz="1800" dirty="0"/>
              <a:t>での</a:t>
            </a:r>
            <a:r>
              <a:rPr kumimoji="1" lang="en-US" altLang="ja-JP" sz="1800" dirty="0"/>
              <a:t>MIP</a:t>
            </a:r>
            <a:endParaRPr lang="en-US" altLang="ja-JP" sz="1800" dirty="0"/>
          </a:p>
          <a:p>
            <a:pPr lvl="1"/>
            <a:r>
              <a:rPr lang="en-US" altLang="ja-JP" sz="1800" dirty="0"/>
              <a:t>TOF-R R1</a:t>
            </a:r>
          </a:p>
        </p:txBody>
      </p:sp>
      <p:pic>
        <p:nvPicPr>
          <p:cNvPr id="9" name="図 8" descr="地図のスクリーンショット&#10;&#10;自動的に生成された説明">
            <a:extLst>
              <a:ext uri="{FF2B5EF4-FFF2-40B4-BE49-F238E27FC236}">
                <a16:creationId xmlns:a16="http://schemas.microsoft.com/office/drawing/2014/main" id="{744154F5-C131-4F28-A05B-24B785DE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86" y="1878354"/>
            <a:ext cx="3886200" cy="2331720"/>
          </a:xfrm>
          <a:prstGeom prst="rect">
            <a:avLst/>
          </a:prstGeom>
        </p:spPr>
      </p:pic>
      <p:pic>
        <p:nvPicPr>
          <p:cNvPr id="11" name="図 10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81EC8604-5517-40CA-AF0B-EC727924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6" y="1878354"/>
            <a:ext cx="3886200" cy="2331720"/>
          </a:xfrm>
          <a:prstGeom prst="rect">
            <a:avLst/>
          </a:prstGeom>
        </p:spPr>
      </p:pic>
      <p:pic>
        <p:nvPicPr>
          <p:cNvPr id="13" name="図 12" descr="地図のスクリーンショットの画面&#10;&#10;自動的に生成された説明">
            <a:extLst>
              <a:ext uri="{FF2B5EF4-FFF2-40B4-BE49-F238E27FC236}">
                <a16:creationId xmlns:a16="http://schemas.microsoft.com/office/drawing/2014/main" id="{1A4E12C3-C29F-432B-9617-D10C950E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86" y="1878354"/>
            <a:ext cx="3886200" cy="2331720"/>
          </a:xfrm>
          <a:prstGeom prst="rect">
            <a:avLst/>
          </a:prstGeom>
        </p:spPr>
      </p:pic>
      <p:graphicFrame>
        <p:nvGraphicFramePr>
          <p:cNvPr id="14" name="表 14">
            <a:extLst>
              <a:ext uri="{FF2B5EF4-FFF2-40B4-BE49-F238E27FC236}">
                <a16:creationId xmlns:a16="http://schemas.microsoft.com/office/drawing/2014/main" id="{B6678D98-92F4-44F3-BD05-67640EADA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67812"/>
              </p:ext>
            </p:extLst>
          </p:nvPr>
        </p:nvGraphicFramePr>
        <p:xfrm>
          <a:off x="1587759" y="4392954"/>
          <a:ext cx="8909453" cy="21194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61062">
                  <a:extLst>
                    <a:ext uri="{9D8B030D-6E8A-4147-A177-3AD203B41FA5}">
                      <a16:colId xmlns:a16="http://schemas.microsoft.com/office/drawing/2014/main" val="972464953"/>
                    </a:ext>
                  </a:extLst>
                </a:gridCol>
                <a:gridCol w="6648391">
                  <a:extLst>
                    <a:ext uri="{9D8B030D-6E8A-4147-A177-3AD203B41FA5}">
                      <a16:colId xmlns:a16="http://schemas.microsoft.com/office/drawing/2014/main" val="2115341510"/>
                    </a:ext>
                  </a:extLst>
                </a:gridCol>
              </a:tblGrid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pulse height [mV]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13313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600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338774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near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800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58126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500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019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08C125-EFAD-42FC-9BA8-C3B59D1E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DB7E54-AAF6-463F-969C-ABF87A94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3218C-5075-4F56-B509-1F6CD1A6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80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05455-678E-47CB-8A73-7CED2108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Signal of  new TOF counters -2-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AB7EB-24C0-41CE-BF14-F1BAE520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800" dirty="0"/>
              <a:t>ベータ線源有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kumimoji="1" lang="ja-JP" altLang="en-US" sz="1800" dirty="0"/>
              <a:t>印加電圧</a:t>
            </a:r>
            <a:r>
              <a:rPr kumimoji="1" lang="en-US" altLang="ja-JP" sz="1800" dirty="0"/>
              <a:t>: V=44.7V(= </a:t>
            </a:r>
            <a:r>
              <a:rPr kumimoji="1" lang="en-US" altLang="ja-JP" sz="1800" dirty="0" err="1"/>
              <a:t>Vop</a:t>
            </a:r>
            <a:r>
              <a:rPr kumimoji="1" lang="en-US" altLang="ja-JP" sz="1800" dirty="0"/>
              <a:t> + 3.0V) </a:t>
            </a:r>
            <a:r>
              <a:rPr kumimoji="1" lang="ja-JP" altLang="en-US" sz="1800" dirty="0"/>
              <a:t>での</a:t>
            </a:r>
            <a:r>
              <a:rPr kumimoji="1" lang="en-US" altLang="ja-JP" sz="1800" dirty="0"/>
              <a:t>MIP</a:t>
            </a:r>
            <a:endParaRPr lang="en-US" altLang="ja-JP" sz="1800" dirty="0"/>
          </a:p>
          <a:p>
            <a:pPr lvl="1"/>
            <a:r>
              <a:rPr lang="en-US" altLang="ja-JP" sz="1800" dirty="0"/>
              <a:t>TOF-R R2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44154F5-C131-4F28-A05B-24B785DE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386" y="1878354"/>
            <a:ext cx="3886200" cy="233172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1EC8604-5517-40CA-AF0B-EC727924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86" y="1878354"/>
            <a:ext cx="3886200" cy="23317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4E12C3-C29F-432B-9617-D10C950E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586" y="1878354"/>
            <a:ext cx="3886200" cy="2331720"/>
          </a:xfrm>
          <a:prstGeom prst="rect">
            <a:avLst/>
          </a:prstGeom>
        </p:spPr>
      </p:pic>
      <p:graphicFrame>
        <p:nvGraphicFramePr>
          <p:cNvPr id="14" name="表 14">
            <a:extLst>
              <a:ext uri="{FF2B5EF4-FFF2-40B4-BE49-F238E27FC236}">
                <a16:creationId xmlns:a16="http://schemas.microsoft.com/office/drawing/2014/main" id="{B6678D98-92F4-44F3-BD05-67640EADA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10455"/>
              </p:ext>
            </p:extLst>
          </p:nvPr>
        </p:nvGraphicFramePr>
        <p:xfrm>
          <a:off x="1587759" y="4392954"/>
          <a:ext cx="8909453" cy="21194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61062">
                  <a:extLst>
                    <a:ext uri="{9D8B030D-6E8A-4147-A177-3AD203B41FA5}">
                      <a16:colId xmlns:a16="http://schemas.microsoft.com/office/drawing/2014/main" val="972464953"/>
                    </a:ext>
                  </a:extLst>
                </a:gridCol>
                <a:gridCol w="6648391">
                  <a:extLst>
                    <a:ext uri="{9D8B030D-6E8A-4147-A177-3AD203B41FA5}">
                      <a16:colId xmlns:a16="http://schemas.microsoft.com/office/drawing/2014/main" val="2115341510"/>
                    </a:ext>
                  </a:extLst>
                </a:gridCol>
              </a:tblGrid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pulse height [mV]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13313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450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338774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near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700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58126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400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019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B9E1CD-9B01-4D40-8C41-D09C838B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ED80CA-011F-4EB0-9D6A-C847E070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D4574F-4E5C-471A-862D-AB487DED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6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05455-678E-47CB-8A73-7CED2108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Signal of  new TOF counters -3-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AB7EB-24C0-41CE-BF14-F1BAE520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800" dirty="0"/>
              <a:t>ベータ線源有</a:t>
            </a:r>
            <a:r>
              <a:rPr lang="en-US" altLang="ja-JP" sz="1800" dirty="0"/>
              <a:t>, </a:t>
            </a:r>
            <a:r>
              <a:rPr lang="en-US" altLang="ja-JP" sz="1800" dirty="0" err="1"/>
              <a:t>PMamp</a:t>
            </a:r>
            <a:r>
              <a:rPr lang="en-US" altLang="ja-JP" sz="1800" dirty="0"/>
              <a:t> + </a:t>
            </a:r>
            <a:r>
              <a:rPr kumimoji="1" lang="ja-JP" altLang="en-US" sz="1800" dirty="0"/>
              <a:t>印加電圧</a:t>
            </a:r>
            <a:r>
              <a:rPr kumimoji="1" lang="en-US" altLang="ja-JP" sz="1800" dirty="0"/>
              <a:t>: V=44.7V(= </a:t>
            </a:r>
            <a:r>
              <a:rPr kumimoji="1" lang="en-US" altLang="ja-JP" sz="1800" dirty="0" err="1"/>
              <a:t>Vop</a:t>
            </a:r>
            <a:r>
              <a:rPr kumimoji="1" lang="en-US" altLang="ja-JP" sz="1800" dirty="0"/>
              <a:t> + 3.0V) </a:t>
            </a:r>
            <a:r>
              <a:rPr kumimoji="1" lang="ja-JP" altLang="en-US" sz="1800" dirty="0"/>
              <a:t>での</a:t>
            </a:r>
            <a:r>
              <a:rPr kumimoji="1" lang="en-US" altLang="ja-JP" sz="1800" dirty="0"/>
              <a:t>MIP</a:t>
            </a:r>
            <a:endParaRPr lang="en-US" altLang="ja-JP" sz="1800" dirty="0"/>
          </a:p>
          <a:p>
            <a:pPr lvl="1"/>
            <a:r>
              <a:rPr lang="en-US" altLang="ja-JP" sz="1800" dirty="0"/>
              <a:t>TOF-L L1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44154F5-C131-4F28-A05B-24B785DE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386" y="1878354"/>
            <a:ext cx="3886200" cy="233172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1EC8604-5517-40CA-AF0B-EC727924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86" y="1878354"/>
            <a:ext cx="3886200" cy="23317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4E12C3-C29F-432B-9617-D10C950E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5586" y="1878354"/>
            <a:ext cx="3886200" cy="2331720"/>
          </a:xfrm>
          <a:prstGeom prst="rect">
            <a:avLst/>
          </a:prstGeom>
        </p:spPr>
      </p:pic>
      <p:graphicFrame>
        <p:nvGraphicFramePr>
          <p:cNvPr id="14" name="表 14">
            <a:extLst>
              <a:ext uri="{FF2B5EF4-FFF2-40B4-BE49-F238E27FC236}">
                <a16:creationId xmlns:a16="http://schemas.microsoft.com/office/drawing/2014/main" id="{B6678D98-92F4-44F3-BD05-67640EADA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2438"/>
              </p:ext>
            </p:extLst>
          </p:nvPr>
        </p:nvGraphicFramePr>
        <p:xfrm>
          <a:off x="1587759" y="4392954"/>
          <a:ext cx="8909453" cy="211943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61062">
                  <a:extLst>
                    <a:ext uri="{9D8B030D-6E8A-4147-A177-3AD203B41FA5}">
                      <a16:colId xmlns:a16="http://schemas.microsoft.com/office/drawing/2014/main" val="972464953"/>
                    </a:ext>
                  </a:extLst>
                </a:gridCol>
                <a:gridCol w="6648391">
                  <a:extLst>
                    <a:ext uri="{9D8B030D-6E8A-4147-A177-3AD203B41FA5}">
                      <a16:colId xmlns:a16="http://schemas.microsoft.com/office/drawing/2014/main" val="2115341510"/>
                    </a:ext>
                  </a:extLst>
                </a:gridCol>
              </a:tblGrid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pulse height [mV]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613313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450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338774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near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600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58126"/>
                  </a:ext>
                </a:extLst>
              </a:tr>
              <a:tr h="5298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far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400</a:t>
                      </a:r>
                      <a:endParaRPr kumimoji="1" lang="ja-JP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019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9EFD9C-721F-43E5-A090-87008F43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2019. 12. 24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EE41C1-5621-4EF8-A8E8-DA19A493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FC5774-6FD7-4618-B563-97BF1EA7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60B3-FF43-48F3-9D95-2912AD0B7DD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01839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2" id="{2CEAA93D-49AE-4401-96F5-4AB90D07186D}" vid="{22F45B45-E5CB-4DBA-9113-7B80A80E0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109</TotalTime>
  <Words>664</Words>
  <Application>Microsoft Office PowerPoint</Application>
  <PresentationFormat>ワイド画面</PresentationFormat>
  <Paragraphs>137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Yu Gothic UI Light</vt:lpstr>
      <vt:lpstr>游ゴシック</vt:lpstr>
      <vt:lpstr>游ゴシック Light</vt:lpstr>
      <vt:lpstr>Arial</vt:lpstr>
      <vt:lpstr>Calibri</vt:lpstr>
      <vt:lpstr>Calibri Light</vt:lpstr>
      <vt:lpstr>mytheme002</vt:lpstr>
      <vt:lpstr>Status report #9</vt:lpstr>
      <vt:lpstr>New ToF counter</vt:lpstr>
      <vt:lpstr>Signal of  new TOF counters</vt:lpstr>
      <vt:lpstr>Signal of  new TOF counters</vt:lpstr>
      <vt:lpstr>Signal of  new TOF counters</vt:lpstr>
      <vt:lpstr>Signal of  new TOF counters</vt:lpstr>
      <vt:lpstr>Signal of  new TOF counters -1-</vt:lpstr>
      <vt:lpstr>Signal of  new TOF counters -2-</vt:lpstr>
      <vt:lpstr>Signal of  new TOF counters -3-</vt:lpstr>
      <vt:lpstr>Signal of  new TOF counters -4-</vt:lpstr>
      <vt:lpstr>Making T1s &amp; T2 frame</vt:lpstr>
      <vt:lpstr>At ELPH</vt:lpstr>
      <vt:lpstr>Taking data</vt:lpstr>
      <vt:lpstr>Rough result</vt:lpstr>
      <vt:lpstr>Rough result</vt:lpstr>
      <vt:lpstr>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藤原 友正</dc:creator>
  <cp:lastModifiedBy>藤原 友正</cp:lastModifiedBy>
  <cp:revision>1</cp:revision>
  <dcterms:created xsi:type="dcterms:W3CDTF">2019-12-16T06:04:52Z</dcterms:created>
  <dcterms:modified xsi:type="dcterms:W3CDTF">2019-12-24T03:32:43Z</dcterms:modified>
</cp:coreProperties>
</file>